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21F5D9-0278-4E1D-824F-6645B5B4426F}" v="2" dt="2023-03-16T16:54:51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829EA-DF14-4128-88A7-E9A7136C166D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0BE19-19DD-4F8A-9026-AF53749C7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95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3D5-3769-4EF1-936F-955F768BBA8C}" type="datetime1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41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8FAF-EF8F-478A-88B5-871C195544CD}" type="datetime1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3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708E-27C8-4DFD-BEE0-B8CA81F20A43}" type="datetime1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63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AC6D-DDC6-4249-8A5A-1ACE841688F6}" type="datetime1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4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B3DB-30C6-4AC6-AF4E-BB72F2D85126}" type="datetime1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36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671-8A5C-4929-89FE-6EB5286718F0}" type="datetime1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6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30B4-A761-4FD7-8A3B-0B207649108C}" type="datetime1">
              <a:rPr lang="en-GB" smtClean="0"/>
              <a:t>16/03/2023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2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B0C6D-4E02-4829-B97B-57945BBAF591}" type="datetime1">
              <a:rPr lang="en-GB" smtClean="0"/>
              <a:t>16/03/2023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865B-F481-4751-B135-36EF49395B20}" type="datetime1">
              <a:rPr lang="en-GB" smtClean="0"/>
              <a:t>16/03/2023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6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DBD4-17FB-4828-A02A-C98FF5CBD9C0}" type="datetime1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10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1CF6-C701-46CE-9B32-D4B87AC71199}" type="datetime1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64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AEC5-7209-4A78-80B8-4B3DBF90BC28}" type="datetime1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F37F3-1C27-464F-89ED-60BA58026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12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7336F7B-7038-4227-BCAC-E417CC3F6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2" r="-5" b="532"/>
          <a:stretch/>
        </p:blipFill>
        <p:spPr>
          <a:xfrm>
            <a:off x="4272982" y="412456"/>
            <a:ext cx="3792174" cy="3174339"/>
          </a:xfrm>
          <a:prstGeom prst="rect">
            <a:avLst/>
          </a:prstGeom>
        </p:spPr>
      </p:pic>
      <p:pic>
        <p:nvPicPr>
          <p:cNvPr id="5" name="Picture 4" descr="Logo&#10;&#10;Description automatically generated with low confidenc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49" r="-5" b="-5"/>
          <a:stretch/>
        </p:blipFill>
        <p:spPr>
          <a:xfrm>
            <a:off x="7958681" y="423733"/>
            <a:ext cx="3792174" cy="3174339"/>
          </a:xfrm>
          <a:prstGeom prst="rect">
            <a:avLst/>
          </a:prstGeom>
        </p:spPr>
      </p:pic>
      <p:pic>
        <p:nvPicPr>
          <p:cNvPr id="4" name="Picture 3" descr="Logo&#10;&#10;Description automatically generated with low confidenc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49" r="-5" b="-5"/>
          <a:stretch/>
        </p:blipFill>
        <p:spPr>
          <a:xfrm>
            <a:off x="600503" y="344455"/>
            <a:ext cx="3792174" cy="31743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29" r="-5" b="-5"/>
          <a:stretch/>
        </p:blipFill>
        <p:spPr>
          <a:xfrm>
            <a:off x="8044892" y="3274118"/>
            <a:ext cx="3792174" cy="3171426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</p:pic>
      <p:pic>
        <p:nvPicPr>
          <p:cNvPr id="6" name="Picture 5" descr="A green and white sign with a bear on it&#10;&#10;Description automatically generated with low confidence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2" r="-5" b="4593"/>
          <a:stretch/>
        </p:blipFill>
        <p:spPr>
          <a:xfrm>
            <a:off x="534045" y="3212879"/>
            <a:ext cx="3792174" cy="31714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9" r="-5" b="3065"/>
          <a:stretch/>
        </p:blipFill>
        <p:spPr>
          <a:xfrm>
            <a:off x="4333367" y="3212879"/>
            <a:ext cx="3792174" cy="31714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5E3B9F-B421-B851-6962-17B57521F97C}"/>
              </a:ext>
            </a:extLst>
          </p:cNvPr>
          <p:cNvSpPr txBox="1"/>
          <p:nvPr/>
        </p:nvSpPr>
        <p:spPr>
          <a:xfrm>
            <a:off x="9176722" y="6384305"/>
            <a:ext cx="266034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www.afterumbrage.org.uk</a:t>
            </a:r>
          </a:p>
        </p:txBody>
      </p:sp>
    </p:spTree>
    <p:extLst>
      <p:ext uri="{BB962C8B-B14F-4D97-AF65-F5344CB8AC3E}">
        <p14:creationId xmlns:p14="http://schemas.microsoft.com/office/powerpoint/2010/main" val="103574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belcher</dc:creator>
  <cp:lastModifiedBy>Tracy Wilkinson</cp:lastModifiedBy>
  <cp:revision>7</cp:revision>
  <dcterms:created xsi:type="dcterms:W3CDTF">2014-03-27T21:01:42Z</dcterms:created>
  <dcterms:modified xsi:type="dcterms:W3CDTF">2023-03-16T16:58:33Z</dcterms:modified>
</cp:coreProperties>
</file>